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7911873" cy="447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3210" y="9493620"/>
            <a:ext cx="7044358" cy="4095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40" y="6716659"/>
            <a:ext cx="6850118" cy="7671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19" y="1388100"/>
            <a:ext cx="9194818" cy="5250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6" y="3956287"/>
            <a:ext cx="3443852" cy="11503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18455" y="9516222"/>
            <a:ext cx="6961787" cy="454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27513" y="1616503"/>
            <a:ext cx="9528469" cy="6296785"/>
            <a:chOff x="7527513" y="1616503"/>
            <a:chExt cx="9528469" cy="6296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7513" y="1616503"/>
              <a:ext cx="9528469" cy="6296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3986" y="8020516"/>
            <a:ext cx="3317226" cy="14523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3584" y="5582039"/>
            <a:ext cx="5371454" cy="2506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2" y="1440034"/>
            <a:ext cx="2559824" cy="25501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0361" y="1388881"/>
            <a:ext cx="1549529" cy="587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8895" y="5654811"/>
            <a:ext cx="3138166" cy="2383800"/>
            <a:chOff x="578895" y="5654811"/>
            <a:chExt cx="3138166" cy="2383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895" y="5654811"/>
              <a:ext cx="3138166" cy="23838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1994" y="3147868"/>
            <a:ext cx="4423062" cy="25519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5713" y="4314426"/>
            <a:ext cx="3226329" cy="974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1071" y="1908921"/>
            <a:ext cx="3783234" cy="1808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3644" y="4348880"/>
            <a:ext cx="5868368" cy="2085371"/>
            <a:chOff x="11133644" y="4348880"/>
            <a:chExt cx="5868368" cy="20853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3644" y="4348880"/>
              <a:ext cx="5868368" cy="208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2722" y="7142225"/>
            <a:ext cx="8063322" cy="2071516"/>
            <a:chOff x="10062722" y="7142225"/>
            <a:chExt cx="8063322" cy="20715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2722" y="7142225"/>
              <a:ext cx="8063322" cy="2071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5052" y="1438541"/>
            <a:ext cx="2559824" cy="25501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14286" y="5156794"/>
            <a:ext cx="8274008" cy="3858432"/>
            <a:chOff x="9714286" y="5156794"/>
            <a:chExt cx="8274008" cy="38584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5156794"/>
              <a:ext cx="8274008" cy="38584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240" y="5170732"/>
            <a:ext cx="6759544" cy="1692953"/>
            <a:chOff x="810240" y="5170732"/>
            <a:chExt cx="6759544" cy="1692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240" y="5170732"/>
              <a:ext cx="6759544" cy="1692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4509" y="3726110"/>
            <a:ext cx="4090995" cy="13246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9049" y="3726110"/>
            <a:ext cx="4888281" cy="12827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2" y="1440034"/>
            <a:ext cx="2550301" cy="25501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6" y="3956287"/>
            <a:ext cx="819747" cy="587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040" y="5822262"/>
            <a:ext cx="4377832" cy="2890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0110" y="6003456"/>
            <a:ext cx="4661166" cy="28906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5304" y="5961647"/>
            <a:ext cx="4444251" cy="28906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6037" y="3528652"/>
            <a:ext cx="8958651" cy="10014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8" y="3767333"/>
            <a:ext cx="5101917" cy="25549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8746" y="2605936"/>
            <a:ext cx="1839808" cy="8661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1586" y="5837815"/>
            <a:ext cx="3398008" cy="9051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4660" y="2595288"/>
            <a:ext cx="2809798" cy="10430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701" y="2632132"/>
            <a:ext cx="2819356" cy="9240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408" y="5832960"/>
            <a:ext cx="3473072" cy="6180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175" y="4235594"/>
            <a:ext cx="2455776" cy="8954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8352" y="4248181"/>
            <a:ext cx="1591039" cy="891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9790" y="4237524"/>
            <a:ext cx="995553" cy="485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2393" y="5533352"/>
            <a:ext cx="3497622" cy="52007"/>
            <a:chOff x="1512393" y="5533352"/>
            <a:chExt cx="3497622" cy="52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12393" y="5533352"/>
              <a:ext cx="3497622" cy="52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2336" y="5529000"/>
            <a:ext cx="3480711" cy="51756"/>
            <a:chOff x="9322336" y="5529000"/>
            <a:chExt cx="3480711" cy="517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322336" y="5529000"/>
              <a:ext cx="3480711" cy="51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8672" y="5539655"/>
            <a:ext cx="3480711" cy="51756"/>
            <a:chOff x="5468672" y="5539655"/>
            <a:chExt cx="3480711" cy="517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468672" y="5539655"/>
              <a:ext cx="3480711" cy="517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7519" y="5827157"/>
            <a:ext cx="3482437" cy="9051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93546" y="2594250"/>
            <a:ext cx="3480675" cy="8661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08647" y="4236486"/>
            <a:ext cx="1005077" cy="485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71204" y="5527965"/>
            <a:ext cx="3480711" cy="51756"/>
            <a:chOff x="13271204" y="5527965"/>
            <a:chExt cx="3480711" cy="517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271204" y="5527965"/>
              <a:ext cx="3480711" cy="517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46376" y="5826119"/>
            <a:ext cx="2643161" cy="3130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46668" y="426767"/>
            <a:ext cx="7873044" cy="4605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46668" y="9544096"/>
            <a:ext cx="6949578" cy="4148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286" y="5688886"/>
            <a:ext cx="4268321" cy="14136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5715" y="3956287"/>
            <a:ext cx="1866233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239" y="4619458"/>
            <a:ext cx="1946281" cy="644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01586" y="2343867"/>
            <a:ext cx="4493191" cy="1689481"/>
            <a:chOff x="6301586" y="2343867"/>
            <a:chExt cx="4493191" cy="1689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586" y="2343867"/>
              <a:ext cx="4493191" cy="1689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08844" y="4881476"/>
            <a:ext cx="1125868" cy="240017"/>
            <a:chOff x="8908844" y="4881476"/>
            <a:chExt cx="1125868" cy="2400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140000">
              <a:off x="8908844" y="4881476"/>
              <a:ext cx="1125868" cy="240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25311" y="2806549"/>
            <a:ext cx="1125868" cy="240017"/>
            <a:chOff x="11525311" y="2806549"/>
            <a:chExt cx="1125868" cy="2400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5311" y="2806549"/>
              <a:ext cx="1125868" cy="240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7942" y="4788692"/>
            <a:ext cx="558902" cy="425586"/>
            <a:chOff x="9737942" y="4788692"/>
            <a:chExt cx="558902" cy="4255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7942" y="4788692"/>
              <a:ext cx="558902" cy="425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3861" y="3337197"/>
            <a:ext cx="948768" cy="432680"/>
            <a:chOff x="11613861" y="3337197"/>
            <a:chExt cx="948768" cy="4326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3861" y="3337197"/>
              <a:ext cx="948768" cy="432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48051" y="5863043"/>
            <a:ext cx="1787825" cy="2030046"/>
            <a:chOff x="8448051" y="5863043"/>
            <a:chExt cx="1787825" cy="20300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8051" y="5863043"/>
              <a:ext cx="1787825" cy="20300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40862" y="2102422"/>
            <a:ext cx="1687783" cy="2227450"/>
            <a:chOff x="13340862" y="2102422"/>
            <a:chExt cx="1687783" cy="22274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0862" y="2102422"/>
              <a:ext cx="1687783" cy="22274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9779" y="4856374"/>
            <a:ext cx="729948" cy="240017"/>
            <a:chOff x="13819779" y="4856374"/>
            <a:chExt cx="729948" cy="2400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3819779" y="4856374"/>
              <a:ext cx="729948" cy="2400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40862" y="5527549"/>
            <a:ext cx="1797255" cy="3016999"/>
            <a:chOff x="13340862" y="5527549"/>
            <a:chExt cx="1797255" cy="30169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40862" y="5527549"/>
              <a:ext cx="1797255" cy="3016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25311" y="6809800"/>
            <a:ext cx="1125868" cy="240017"/>
            <a:chOff x="11525311" y="6809800"/>
            <a:chExt cx="1125868" cy="2400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25311" y="6809800"/>
              <a:ext cx="1125868" cy="240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95025" y="7049818"/>
            <a:ext cx="558902" cy="425586"/>
            <a:chOff x="11795025" y="7049818"/>
            <a:chExt cx="558902" cy="4255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95025" y="7049818"/>
              <a:ext cx="558902" cy="4255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04762" y="4710177"/>
            <a:ext cx="948768" cy="432680"/>
            <a:chOff x="14304762" y="4710177"/>
            <a:chExt cx="948768" cy="4326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04762" y="4710177"/>
              <a:ext cx="948768" cy="432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286" y="5686191"/>
            <a:ext cx="4264654" cy="14285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5715" y="3956287"/>
            <a:ext cx="1866233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239" y="4619458"/>
            <a:ext cx="1946281" cy="6446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30384" y="3200619"/>
            <a:ext cx="2146168" cy="3601615"/>
            <a:chOff x="13630384" y="3200619"/>
            <a:chExt cx="2146168" cy="3601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0384" y="3200619"/>
              <a:ext cx="2146168" cy="3601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2354" y="3200619"/>
            <a:ext cx="4079294" cy="3629486"/>
            <a:chOff x="7082354" y="3200619"/>
            <a:chExt cx="4079294" cy="36294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2354" y="3200619"/>
              <a:ext cx="4079294" cy="36294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1390" y="7065856"/>
            <a:ext cx="2256233" cy="4950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62278" y="7065856"/>
            <a:ext cx="3055490" cy="4950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18082" y="5022849"/>
            <a:ext cx="1125868" cy="240017"/>
            <a:chOff x="11718082" y="5022849"/>
            <a:chExt cx="1125868" cy="2400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8082" y="5022849"/>
              <a:ext cx="1125868" cy="240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286" y="5688886"/>
            <a:ext cx="3536416" cy="32173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5715" y="3956287"/>
            <a:ext cx="1866233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239" y="4619458"/>
            <a:ext cx="3000052" cy="5970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20432" y="2703920"/>
            <a:ext cx="6662643" cy="2277999"/>
            <a:chOff x="8220432" y="2703920"/>
            <a:chExt cx="6662643" cy="2277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0432" y="2703920"/>
              <a:ext cx="6662643" cy="22779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86836" y="5961153"/>
            <a:ext cx="4353479" cy="1403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239" y="4617154"/>
            <a:ext cx="2188110" cy="64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4286" y="5688886"/>
            <a:ext cx="3404683" cy="11095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7719" y="2389675"/>
            <a:ext cx="8639047" cy="15125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7719" y="4366286"/>
            <a:ext cx="11104361" cy="1993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07719" y="6872267"/>
            <a:ext cx="8503075" cy="14860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9299" y="5631932"/>
            <a:ext cx="4994483" cy="2215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1440036"/>
            <a:ext cx="1673303" cy="2073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44096"/>
            <a:ext cx="7044358" cy="4095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44" y="2673923"/>
            <a:ext cx="9076644" cy="45015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09"/>
            <a:ext cx="8794139" cy="4476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239" y="4617154"/>
            <a:ext cx="2188110" cy="6497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4286" y="5688886"/>
            <a:ext cx="3404683" cy="1109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10581" y="2685735"/>
            <a:ext cx="3894598" cy="4256392"/>
            <a:chOff x="6710581" y="2685735"/>
            <a:chExt cx="3894598" cy="42563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0581" y="2685735"/>
              <a:ext cx="3894598" cy="42563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15871" y="7236479"/>
            <a:ext cx="1679748" cy="389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6298" y="4051611"/>
            <a:ext cx="4844040" cy="23062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5239" y="4617163"/>
            <a:ext cx="2188110" cy="649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4286" y="5688886"/>
            <a:ext cx="3404683" cy="11095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8653" y="2720754"/>
            <a:ext cx="4373509" cy="3816374"/>
            <a:chOff x="6228653" y="2720754"/>
            <a:chExt cx="4373509" cy="38163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8653" y="2720754"/>
              <a:ext cx="4373509" cy="38163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8001" y="3345953"/>
            <a:ext cx="6043244" cy="36597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8659" y="6885588"/>
            <a:ext cx="2142437" cy="415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5239" y="4617163"/>
            <a:ext cx="2197633" cy="6497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86"/>
            <a:ext cx="3404683" cy="1807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80977" y="1579128"/>
            <a:ext cx="7760928" cy="6639809"/>
            <a:chOff x="7880977" y="1579128"/>
            <a:chExt cx="7760928" cy="6639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977" y="1579128"/>
              <a:ext cx="7760928" cy="66398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5239" y="4617154"/>
            <a:ext cx="2197633" cy="6497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86"/>
            <a:ext cx="3529121" cy="3915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00718" y="2366768"/>
            <a:ext cx="5388204" cy="4562349"/>
            <a:chOff x="6200718" y="2366768"/>
            <a:chExt cx="5388204" cy="45623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0718" y="2366768"/>
              <a:ext cx="5388204" cy="45623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7710" y="7014591"/>
            <a:ext cx="2082998" cy="468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6471" y="2371194"/>
            <a:ext cx="5388204" cy="4593223"/>
            <a:chOff x="12366471" y="2371194"/>
            <a:chExt cx="5388204" cy="4593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6471" y="2371194"/>
              <a:ext cx="5388204" cy="45932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61272" y="7099666"/>
            <a:ext cx="3585207" cy="479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9814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076300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5239" y="4617154"/>
            <a:ext cx="2197633" cy="6497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86"/>
            <a:ext cx="4180054" cy="3915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5210" y="2847619"/>
            <a:ext cx="5075668" cy="4209320"/>
            <a:chOff x="6575210" y="2847619"/>
            <a:chExt cx="5075668" cy="42093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5210" y="2847619"/>
              <a:ext cx="5075668" cy="42093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29558" y="7436018"/>
            <a:ext cx="1995945" cy="4811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97443" y="2847619"/>
            <a:ext cx="5075668" cy="4581219"/>
            <a:chOff x="12897443" y="2847619"/>
            <a:chExt cx="5075668" cy="4581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7443" y="2847619"/>
              <a:ext cx="5075668" cy="4581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7593" y="7580390"/>
            <a:ext cx="1682279" cy="4248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50290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554748" cy="666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5239" y="4617154"/>
            <a:ext cx="2666795" cy="6497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8886"/>
            <a:ext cx="3145473" cy="7539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61819" y="3191059"/>
            <a:ext cx="10331947" cy="34441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4" y="1440037"/>
            <a:ext cx="2597909" cy="255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4633231"/>
            <a:ext cx="819748" cy="5875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5688886"/>
            <a:ext cx="1154587" cy="361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8135" y="3181039"/>
            <a:ext cx="6634109" cy="30771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7"/>
            <a:ext cx="9891474" cy="71368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8" y="3767330"/>
            <a:ext cx="9439061" cy="25549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49578" cy="41487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4286" y="5027448"/>
            <a:ext cx="4379892" cy="1264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4658231"/>
            <a:ext cx="4266667" cy="63443"/>
            <a:chOff x="1904762" y="4658231"/>
            <a:chExt cx="4266667" cy="63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4658231"/>
              <a:ext cx="4266667" cy="63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7991863" cy="4476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961787" cy="4476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5203" y="3960096"/>
            <a:ext cx="3948948" cy="33233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6219" y="7843574"/>
            <a:ext cx="15548300" cy="6125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293" y="1440036"/>
            <a:ext cx="2340770" cy="25500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5715" y="3956287"/>
            <a:ext cx="2722271" cy="5970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10"/>
            <a:ext cx="7991863" cy="447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1239"/>
            <a:ext cx="6961787" cy="4476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286" y="5027448"/>
            <a:ext cx="4390206" cy="1758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4658231"/>
            <a:ext cx="4266667" cy="63443"/>
            <a:chOff x="1904762" y="4658231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4658231"/>
              <a:ext cx="4266667" cy="63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1440036"/>
            <a:ext cx="2559818" cy="25500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5715" y="3956287"/>
            <a:ext cx="3719824" cy="587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28256" y="1184583"/>
            <a:ext cx="3506094" cy="4068801"/>
            <a:chOff x="6228256" y="1184583"/>
            <a:chExt cx="3506094" cy="40688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8256" y="1184583"/>
              <a:ext cx="3506094" cy="4068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7236" y="1317577"/>
            <a:ext cx="5706919" cy="3935806"/>
            <a:chOff x="11277236" y="1317577"/>
            <a:chExt cx="5706919" cy="39358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77236" y="1317577"/>
              <a:ext cx="5706919" cy="3935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847" y="5431379"/>
            <a:ext cx="4608920" cy="3928277"/>
            <a:chOff x="8545847" y="5431379"/>
            <a:chExt cx="4608920" cy="39282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5847" y="5431379"/>
              <a:ext cx="4608920" cy="39282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8805" y="2677379"/>
            <a:ext cx="767843" cy="6186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5324" y="2746120"/>
            <a:ext cx="594034" cy="6186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5195" y="7349805"/>
            <a:ext cx="958815" cy="555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8567" y="1440033"/>
            <a:ext cx="2597913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8096" y="1851306"/>
            <a:ext cx="2137435" cy="442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4094488"/>
            <a:ext cx="2559818" cy="25500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8096" y="4505763"/>
            <a:ext cx="2137425" cy="442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3" y="6748942"/>
            <a:ext cx="2550294" cy="25500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7115" y="7160220"/>
            <a:ext cx="1148482" cy="442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7372" y="1861991"/>
            <a:ext cx="2139597" cy="3753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46668" y="433909"/>
            <a:ext cx="8613568" cy="453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46668" y="9544096"/>
            <a:ext cx="7230349" cy="4139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58096" y="2971020"/>
            <a:ext cx="2113482" cy="4070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8096" y="5643810"/>
            <a:ext cx="2113482" cy="407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58096" y="8260887"/>
            <a:ext cx="2113482" cy="4059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4286" y="5027448"/>
            <a:ext cx="4318302" cy="856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4658231"/>
            <a:ext cx="4266667" cy="63443"/>
            <a:chOff x="1904762" y="4658231"/>
            <a:chExt cx="4266667" cy="634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4658231"/>
              <a:ext cx="4266667" cy="634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7991863" cy="4476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1239"/>
            <a:ext cx="6961787" cy="4476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4554" y="2126155"/>
            <a:ext cx="8517234" cy="12828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6220" y="7843573"/>
            <a:ext cx="15619729" cy="12261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293" y="1440036"/>
            <a:ext cx="2559818" cy="25500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5715" y="3956287"/>
            <a:ext cx="2615062" cy="587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67" y="3780679"/>
            <a:ext cx="6171429" cy="3853452"/>
            <a:chOff x="6900267" y="3780679"/>
            <a:chExt cx="6171429" cy="3853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0267" y="3780679"/>
              <a:ext cx="6171429" cy="3853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5226" y="933120"/>
              <a:ext cx="12597467" cy="63035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726" y="3999077"/>
              <a:ext cx="8568896" cy="63035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1239"/>
            <a:ext cx="6961787" cy="4476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10"/>
            <a:ext cx="7873044" cy="453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180" y="2986104"/>
            <a:ext cx="10531033" cy="4500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286" y="5688886"/>
            <a:ext cx="4400521" cy="21634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5715" y="3956287"/>
            <a:ext cx="2645062" cy="666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10167297" cy="2757749"/>
            <a:chOff x="6988717" y="5627480"/>
            <a:chExt cx="10167297" cy="2757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8717" y="5627480"/>
              <a:ext cx="10167297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8659197" cy="3410480"/>
            <a:chOff x="6988717" y="1906753"/>
            <a:chExt cx="8659197" cy="3410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8717" y="1906753"/>
              <a:ext cx="8659197" cy="34104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426767"/>
            <a:ext cx="7991863" cy="454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9544096"/>
            <a:ext cx="6961787" cy="454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6"/>
            <a:ext cx="2559818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549529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4466" y="1499808"/>
            <a:ext cx="5641499" cy="2446569"/>
            <a:chOff x="10294466" y="1499808"/>
            <a:chExt cx="5641499" cy="2446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466" y="1499808"/>
              <a:ext cx="5641499" cy="24465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3266" y="1469839"/>
            <a:ext cx="2562786" cy="597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5204" y="5586847"/>
            <a:ext cx="4216122" cy="1660547"/>
            <a:chOff x="7955204" y="5586847"/>
            <a:chExt cx="4216122" cy="16605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5204" y="5586847"/>
              <a:ext cx="4216122" cy="16605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3266" y="4183798"/>
            <a:ext cx="2942024" cy="6497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3266" y="7712579"/>
            <a:ext cx="4279443" cy="6497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5407" y="8448513"/>
            <a:ext cx="8383482" cy="7738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9436" y="4879186"/>
            <a:ext cx="8264330" cy="14564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46668" y="433909"/>
            <a:ext cx="7911873" cy="4476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3210" y="9493620"/>
            <a:ext cx="7044358" cy="4095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6"/>
            <a:ext cx="2559818" cy="2550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1549529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3268" y="1469839"/>
            <a:ext cx="6448957" cy="5970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3268" y="5093335"/>
            <a:ext cx="1938709" cy="5970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99153" y="2225029"/>
            <a:ext cx="8486578" cy="798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55002" y="5906526"/>
            <a:ext cx="8281238" cy="3455376"/>
            <a:chOff x="7855002" y="5906526"/>
            <a:chExt cx="8281238" cy="3455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5002" y="5906526"/>
              <a:ext cx="8281238" cy="34553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3552" y="3164872"/>
            <a:ext cx="9190837" cy="643359"/>
            <a:chOff x="7863552" y="3164872"/>
            <a:chExt cx="9190837" cy="6433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3552" y="3164872"/>
              <a:ext cx="9190837" cy="643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3552" y="3989604"/>
            <a:ext cx="9200130" cy="851012"/>
            <a:chOff x="7863552" y="3989604"/>
            <a:chExt cx="9200130" cy="8510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3552" y="3989604"/>
              <a:ext cx="9200130" cy="8510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6668" y="433909"/>
            <a:ext cx="7911873" cy="4476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3210" y="9493620"/>
            <a:ext cx="7044358" cy="4095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93" y="1440036"/>
            <a:ext cx="2550294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715" y="3956287"/>
            <a:ext cx="819748" cy="587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9386" y="4696551"/>
            <a:ext cx="2903728" cy="671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8266" y="4168959"/>
            <a:ext cx="6171429" cy="1219934"/>
            <a:chOff x="6608266" y="4168959"/>
            <a:chExt cx="6171429" cy="12199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266" y="4168959"/>
              <a:ext cx="6171429" cy="12199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9525" y="6024363"/>
            <a:ext cx="8101700" cy="15213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8141" y="6024363"/>
            <a:ext cx="6287700" cy="10642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433909"/>
            <a:ext cx="7911873" cy="447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3210" y="9493620"/>
            <a:ext cx="7044358" cy="4095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6" y="1482028"/>
            <a:ext cx="9891480" cy="7136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2969901"/>
            <a:ext cx="10687787" cy="49616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09"/>
            <a:ext cx="7911873" cy="447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3210" y="9493620"/>
            <a:ext cx="7044358" cy="409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2022-05-24T11:20:06Z</dcterms:created>
  <dcterms:modified xsi:type="dcterms:W3CDTF">2022-05-24T11:20:06Z</dcterms:modified>
</cp:coreProperties>
</file>